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7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6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0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8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4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7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6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8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28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1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1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E42D-FBFA-48D7-A648-98331F6CA4EE}" type="datetimeFigureOut">
              <a:rPr lang="en-US" smtClean="0"/>
              <a:t>3/29/2014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03C9D-EE4F-40B3-BB38-BCEF88971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01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Fourth Sunday of Lent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914400"/>
            <a:ext cx="6324600" cy="609600"/>
          </a:xfrm>
        </p:spPr>
        <p:txBody>
          <a:bodyPr>
            <a:normAutofit/>
          </a:bodyPr>
          <a:lstStyle/>
          <a:p>
            <a:r>
              <a:rPr lang="nb-N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JN 9:1</a:t>
            </a:r>
            <a:r>
              <a:rPr lang="nb-NO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r>
              <a:rPr lang="nb-NO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6-9, 13-17, 34-38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582" y="2005656"/>
            <a:ext cx="3463636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447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He went and washed, and came back able to see.</a:t>
            </a:r>
            <a:r>
              <a:rPr lang="vi-VN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4209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77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848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60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80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02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91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675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99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74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010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601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4488"/>
            <a:ext cx="8814816" cy="66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61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8000"/>
    </mc:Choice>
    <mc:Fallback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</Words>
  <Application>Microsoft Office PowerPoint</Application>
  <PresentationFormat>On-screen Show (4:3)</PresentationFormat>
  <Paragraphs>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Fourth Sunday of 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Chúa nhật IV mùa Chay – Năm A</dc:title>
  <dc:creator>D T</dc:creator>
  <cp:lastModifiedBy>D T</cp:lastModifiedBy>
  <cp:revision>9</cp:revision>
  <dcterms:created xsi:type="dcterms:W3CDTF">2014-03-29T16:34:19Z</dcterms:created>
  <dcterms:modified xsi:type="dcterms:W3CDTF">2014-03-29T17:17:26Z</dcterms:modified>
</cp:coreProperties>
</file>