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7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6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4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7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6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8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2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01000" cy="1066800"/>
          </a:xfrm>
        </p:spPr>
        <p:txBody>
          <a:bodyPr>
            <a:normAutofit/>
          </a:bodyPr>
          <a:lstStyle/>
          <a:p>
            <a:r>
              <a:rPr lang="en-US" sz="4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Chúa</a:t>
            </a:r>
            <a:r>
              <a:rPr lang="en-US" sz="4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nhật</a:t>
            </a:r>
            <a:r>
              <a:rPr lang="en-US" sz="4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IV </a:t>
            </a:r>
            <a:r>
              <a:rPr lang="en-US" sz="4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mùa</a:t>
            </a:r>
            <a:r>
              <a:rPr lang="en-US" sz="4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Chay</a:t>
            </a:r>
            <a:r>
              <a:rPr lang="en-US" sz="4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</a:t>
            </a:r>
            <a:r>
              <a:rPr lang="en-US" sz="4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Năm</a:t>
            </a:r>
            <a:r>
              <a:rPr lang="en-US" sz="4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</a:t>
            </a:r>
            <a:endParaRPr lang="en-US" sz="4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14400"/>
            <a:ext cx="6324600" cy="609600"/>
          </a:xfrm>
        </p:spPr>
        <p:txBody>
          <a:bodyPr>
            <a:normAutofit/>
          </a:bodyPr>
          <a:lstStyle/>
          <a:p>
            <a:r>
              <a:rPr lang="nb-N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Phúc Âm Ga 9, 1. 6-9. 13-17. 34-38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82" y="2005656"/>
            <a:ext cx="3463636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447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vi-VN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Anh ta ra đi và rửa, rồi trở lại thì trông thấy được.</a:t>
            </a:r>
            <a:r>
              <a:rPr lang="vi-V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420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7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848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0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0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02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1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75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5636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9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74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" y="1524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10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01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61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On-screen Show (4:3)</PresentationFormat>
  <Paragraphs>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Chúa nhật IV mùa Chay – Năm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Chúa nhật IV mùa Chay – Năm A</dc:title>
  <dc:creator>D T</dc:creator>
  <cp:lastModifiedBy>D T</cp:lastModifiedBy>
  <cp:revision>6</cp:revision>
  <dcterms:created xsi:type="dcterms:W3CDTF">2014-03-29T16:34:19Z</dcterms:created>
  <dcterms:modified xsi:type="dcterms:W3CDTF">2014-03-29T17:00:54Z</dcterms:modified>
</cp:coreProperties>
</file>